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83" r:id="rId5"/>
    <p:sldId id="285" r:id="rId6"/>
    <p:sldId id="286" r:id="rId7"/>
    <p:sldId id="293" r:id="rId8"/>
    <p:sldId id="290" r:id="rId9"/>
    <p:sldId id="288" r:id="rId10"/>
  </p:sldIdLst>
  <p:sldSz cx="12192000" cy="6858000"/>
  <p:notesSz cx="6889750" cy="10021888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3A2F"/>
    <a:srgbClr val="474134"/>
    <a:srgbClr val="554D3D"/>
    <a:srgbClr val="595515"/>
    <a:srgbClr val="5A532C"/>
    <a:srgbClr val="5B542C"/>
    <a:srgbClr val="59522B"/>
    <a:srgbClr val="5D562D"/>
    <a:srgbClr val="655D31"/>
    <a:srgbClr val="6B6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79" autoAdjust="0"/>
  </p:normalViewPr>
  <p:slideViewPr>
    <p:cSldViewPr snapToGrid="0" showGuides="1">
      <p:cViewPr varScale="1">
        <p:scale>
          <a:sx n="84" d="100"/>
          <a:sy n="84" d="100"/>
        </p:scale>
        <p:origin x="658" y="106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64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3FCFC70-A59A-436E-B5FF-ACFE56745B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l">
              <a:defRPr lang="en-GB" sz="13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64115D-CE3E-4E24-8B01-89E99FA55C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02597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r">
              <a:defRPr lang="en-GB" sz="1300"/>
            </a:lvl1pPr>
          </a:lstStyle>
          <a:p>
            <a:pPr rtl="0"/>
            <a:fld id="{3897A043-98E2-428B-BF43-7BD7903D25FA}" type="datetimeFigureOut">
              <a:rPr lang="en-GB" smtClean="0"/>
              <a:t>18/12/2025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8008DC-4974-4910-8C2F-F08C99A5779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l">
              <a:defRPr lang="en-GB" sz="13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D3AA9C-7324-4A0F-BA80-C41F39C6FD2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02597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r">
              <a:defRPr lang="en-GB" sz="1300"/>
            </a:lvl1pPr>
          </a:lstStyle>
          <a:p>
            <a:pPr rtl="0"/>
            <a:fld id="{3D94777C-A8D2-4F46-A66E-A1890EBDE0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41606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l">
              <a:defRPr lang="en-GB" sz="1300"/>
            </a:lvl1pPr>
          </a:lstStyle>
          <a:p>
            <a:pPr rtl="0"/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02597" y="0"/>
            <a:ext cx="2985558" cy="502835"/>
          </a:xfrm>
          <a:prstGeom prst="rect">
            <a:avLst/>
          </a:prstGeom>
        </p:spPr>
        <p:txBody>
          <a:bodyPr vert="horz" lIns="96634" tIns="48317" rIns="96634" bIns="48317" rtlCol="0"/>
          <a:lstStyle>
            <a:lvl1pPr algn="r">
              <a:defRPr lang="en-GB" sz="1300"/>
            </a:lvl1pPr>
          </a:lstStyle>
          <a:p>
            <a:pPr rtl="0"/>
            <a:fld id="{F8A26648-F114-4402-B049-AA57EA7F2020}" type="datetimeFigureOut">
              <a:rPr lang="en-GB" smtClean="0"/>
              <a:t>18/12/2025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52538"/>
            <a:ext cx="6013450" cy="3382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34" tIns="48317" rIns="96634" bIns="48317" rtlCol="0" anchor="ctr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823034"/>
            <a:ext cx="5511800" cy="3946118"/>
          </a:xfrm>
          <a:prstGeom prst="rect">
            <a:avLst/>
          </a:prstGeom>
        </p:spPr>
        <p:txBody>
          <a:bodyPr vert="horz" lIns="96634" tIns="48317" rIns="96634" bIns="48317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l">
              <a:defRPr lang="en-GB" sz="1300"/>
            </a:lvl1pPr>
          </a:lstStyle>
          <a:p>
            <a:pPr rtl="0"/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02597" y="9519055"/>
            <a:ext cx="2985558" cy="502834"/>
          </a:xfrm>
          <a:prstGeom prst="rect">
            <a:avLst/>
          </a:prstGeom>
        </p:spPr>
        <p:txBody>
          <a:bodyPr vert="horz" lIns="96634" tIns="48317" rIns="96634" bIns="48317" rtlCol="0" anchor="b"/>
          <a:lstStyle>
            <a:lvl1pPr algn="r">
              <a:defRPr lang="en-GB" sz="1300"/>
            </a:lvl1pPr>
          </a:lstStyle>
          <a:p>
            <a:pPr rtl="0"/>
            <a:fld id="{E22815FE-BC4D-474E-9AA3-6983BC3D87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559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22815FE-BC4D-474E-9AA3-6983BC3D877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724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22815FE-BC4D-474E-9AA3-6983BC3D877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1217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22815FE-BC4D-474E-9AA3-6983BC3D877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5155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22815FE-BC4D-474E-9AA3-6983BC3D877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2322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22815FE-BC4D-474E-9AA3-6983BC3D877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72871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22815FE-BC4D-474E-9AA3-6983BC3D877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6340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0177DF1D-D731-86FC-22F9-00221AD8C22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89143" y="440217"/>
            <a:ext cx="9613711" cy="2327086"/>
          </a:xfrm>
          <a:ln w="15875">
            <a:solidFill>
              <a:schemeClr val="accent1"/>
            </a:solidFill>
          </a:ln>
        </p:spPr>
        <p:txBody>
          <a:bodyPr rtlCol="0" anchor="ctr">
            <a:noAutofit/>
          </a:bodyPr>
          <a:lstStyle>
            <a:lvl1pPr marL="0" indent="0" algn="ctr">
              <a:buNone/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A4FE67-D925-EFE3-2BA5-C28DA7C03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3236976"/>
            <a:ext cx="6867144" cy="2386584"/>
          </a:xfrm>
        </p:spPr>
        <p:txBody>
          <a:bodyPr rtlCol="0" anchor="b">
            <a:noAutofit/>
          </a:bodyPr>
          <a:lstStyle>
            <a:lvl1pPr algn="l">
              <a:defRPr lang="en-GB" sz="66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58524-513B-3FD2-4ED0-CB0CA3A3D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7648" y="5971032"/>
            <a:ext cx="3776472" cy="530352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2000">
                <a:solidFill>
                  <a:schemeClr val="accent1"/>
                </a:solidFill>
                <a:latin typeface="Gill Sans Nova Light" panose="020B0302020104020203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Master subtitle style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A2A54F-058C-EF24-C892-91614AF2D7E8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313A15-57C2-5BD9-DE2B-442792010C5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9D750DB-651A-3C95-E822-712897C2D5A4}"/>
              </a:ext>
            </a:extLst>
          </p:cNvPr>
          <p:cNvCxnSpPr>
            <a:cxnSpLocks/>
          </p:cNvCxnSpPr>
          <p:nvPr userDrawn="1"/>
        </p:nvCxnSpPr>
        <p:spPr>
          <a:xfrm>
            <a:off x="398366" y="3226467"/>
            <a:ext cx="11395267" cy="443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136281F-EE75-A92A-B85E-00B02B5C0B67}"/>
              </a:ext>
            </a:extLst>
          </p:cNvPr>
          <p:cNvCxnSpPr>
            <a:cxnSpLocks/>
          </p:cNvCxnSpPr>
          <p:nvPr userDrawn="1"/>
        </p:nvCxnSpPr>
        <p:spPr>
          <a:xfrm>
            <a:off x="-11430" y="6165891"/>
            <a:ext cx="6339792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B98AA9-64E2-C5F9-3E90-D02F312EDC52}"/>
              </a:ext>
            </a:extLst>
          </p:cNvPr>
          <p:cNvCxnSpPr>
            <a:cxnSpLocks/>
          </p:cNvCxnSpPr>
          <p:nvPr userDrawn="1"/>
        </p:nvCxnSpPr>
        <p:spPr>
          <a:xfrm>
            <a:off x="10103564" y="6165891"/>
            <a:ext cx="208843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4403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FEDE488-304D-8F7B-7181-CB5794855926}"/>
              </a:ext>
            </a:extLst>
          </p:cNvPr>
          <p:cNvCxnSpPr>
            <a:cxnSpLocks/>
          </p:cNvCxnSpPr>
          <p:nvPr userDrawn="1"/>
        </p:nvCxnSpPr>
        <p:spPr>
          <a:xfrm>
            <a:off x="1565155" y="1983947"/>
            <a:ext cx="10626845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73152"/>
            <a:ext cx="3227832" cy="969264"/>
          </a:xfr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9436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064" y="2743200"/>
            <a:ext cx="1389888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512064" y="3218688"/>
            <a:ext cx="1801368" cy="1481328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01752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2916936" y="2743200"/>
            <a:ext cx="1389888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2916936" y="3218688"/>
            <a:ext cx="1801368" cy="1481328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440680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5358384" y="2743200"/>
            <a:ext cx="1389888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5358384" y="3218688"/>
            <a:ext cx="1801368" cy="1481328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5" name="Picture Placeholder 31">
            <a:extLst>
              <a:ext uri="{FF2B5EF4-FFF2-40B4-BE49-F238E27FC236}">
                <a16:creationId xmlns:a16="http://schemas.microsoft.com/office/drawing/2014/main" id="{8AC38C98-F011-6729-EA3D-B9F72D88DBB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744968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1D32DAF-E8E7-6294-0961-BC9CCFB6F413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644384" y="2743200"/>
            <a:ext cx="1389888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C9875650-BD0D-32C5-3819-F8C14365B414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644384" y="3218688"/>
            <a:ext cx="1801368" cy="1481328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204704" y="1481328"/>
            <a:ext cx="969264" cy="96926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113264" y="2743200"/>
            <a:ext cx="1389888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13264" y="3218688"/>
            <a:ext cx="1801368" cy="1481328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EA677E-8DEA-5E75-BA4B-23D1BA7F8E99}"/>
              </a:ext>
            </a:extLst>
          </p:cNvPr>
          <p:cNvCxnSpPr>
            <a:cxnSpLocks/>
          </p:cNvCxnSpPr>
          <p:nvPr userDrawn="1"/>
        </p:nvCxnSpPr>
        <p:spPr>
          <a:xfrm>
            <a:off x="3866404" y="522548"/>
            <a:ext cx="832559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3319DB-4A46-5428-C6CC-D0751895D66F}"/>
              </a:ext>
            </a:extLst>
          </p:cNvPr>
          <p:cNvCxnSpPr>
            <a:cxnSpLocks/>
          </p:cNvCxnSpPr>
          <p:nvPr userDrawn="1"/>
        </p:nvCxnSpPr>
        <p:spPr>
          <a:xfrm>
            <a:off x="0" y="5757057"/>
            <a:ext cx="8504858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2B810B-B523-F767-647B-12432989B2E9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2A089CB3-1FD6-52E9-890B-0C5EC799D8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36655" y="5143104"/>
            <a:ext cx="3355345" cy="1252728"/>
          </a:xfrm>
        </p:spPr>
        <p:txBody>
          <a:bodyPr rtlCol="0" anchor="ctr"/>
          <a:lstStyle>
            <a:lvl1pPr marL="0" indent="0">
              <a:buNone/>
              <a:defRPr lang="en-GB" sz="4000"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1278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0672C-3B98-424B-3047-A14FF403A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344" y="36576"/>
            <a:ext cx="5294376" cy="969264"/>
          </a:xfrm>
        </p:spPr>
        <p:txBody>
          <a:bodyPr rtlCol="0"/>
          <a:lstStyle>
            <a:lvl1pPr>
              <a:lnSpc>
                <a:spcPct val="100000"/>
              </a:lnSpc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656258F0-1496-C756-9648-B7772E2B11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4501" y="1592221"/>
            <a:ext cx="5207000" cy="4292599"/>
          </a:xfrm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FontTx/>
              <a:buNone/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99D7D-8B9F-47AD-ACF1-0FAA45069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392" y="740664"/>
            <a:ext cx="5157787" cy="466344"/>
          </a:xfrm>
        </p:spPr>
        <p:txBody>
          <a:bodyPr rtlCol="0" anchor="ctr"/>
          <a:lstStyle>
            <a:lvl1pPr marL="0" indent="0">
              <a:buNone/>
              <a:defRPr lang="en-GB"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2E9DC0-11F7-BF92-00BF-7C7E94670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65392" y="1417320"/>
            <a:ext cx="5157787" cy="2029968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800"/>
              </a:spcBef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110F4B-383C-979A-7C67-60731A902C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392" y="3941064"/>
            <a:ext cx="5183188" cy="466344"/>
          </a:xfrm>
        </p:spPr>
        <p:txBody>
          <a:bodyPr rtlCol="0" anchor="ctr"/>
          <a:lstStyle>
            <a:lvl1pPr marL="0" indent="0">
              <a:buNone/>
              <a:defRPr lang="en-GB" sz="2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58E51B-C92F-F9B7-5D67-2EE0685CCF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392" y="4485555"/>
            <a:ext cx="5183188" cy="11978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800"/>
              </a:spcBef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376A9B-4626-290B-917F-B57D35120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47E33F-E2CD-B99B-7A79-CDC2550A1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27C822-3603-1035-6BD5-07AEADACE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E816DB4-C374-189A-F1F8-5F1B43EC2B71}"/>
              </a:ext>
            </a:extLst>
          </p:cNvPr>
          <p:cNvCxnSpPr>
            <a:cxnSpLocks/>
          </p:cNvCxnSpPr>
          <p:nvPr userDrawn="1"/>
        </p:nvCxnSpPr>
        <p:spPr>
          <a:xfrm>
            <a:off x="0" y="1037557"/>
            <a:ext cx="6096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EC7540-FB09-0AE1-04FF-3706800F4DB6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0"/>
            <a:ext cx="0" cy="6439485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69421D4-0B4D-95CB-4FCB-E139DCBAD9BB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848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B0F0B75-DD75-7194-E40A-3AA5DD203B15}"/>
              </a:ext>
            </a:extLst>
          </p:cNvPr>
          <p:cNvSpPr/>
          <p:nvPr userDrawn="1"/>
        </p:nvSpPr>
        <p:spPr>
          <a:xfrm>
            <a:off x="3886830" y="1031243"/>
            <a:ext cx="7906804" cy="54062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B85F28-9AE2-01CA-E801-96F2F2ACC4FE}"/>
              </a:ext>
            </a:extLst>
          </p:cNvPr>
          <p:cNvSpPr/>
          <p:nvPr userDrawn="1"/>
        </p:nvSpPr>
        <p:spPr>
          <a:xfrm>
            <a:off x="409046" y="1042071"/>
            <a:ext cx="3455590" cy="53954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64008"/>
            <a:ext cx="8165592" cy="969264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77B3A0F7-4877-4804-831D-E094CB4C49B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67512" y="1673352"/>
            <a:ext cx="2907792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 b="0"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0" y="1307592"/>
            <a:ext cx="7598664" cy="1197864"/>
          </a:xfrm>
        </p:spPr>
        <p:txBody>
          <a:bodyPr rtlCol="0" anchor="ctr"/>
          <a:lstStyle>
            <a:lvl1pPr marL="283464">
              <a:lnSpc>
                <a:spcPct val="100000"/>
              </a:lnSpc>
              <a:spcBef>
                <a:spcPts val="0"/>
              </a:spcBef>
              <a:defRPr lang="en-GB" sz="1800"/>
            </a:lvl1pPr>
            <a:lvl2pPr>
              <a:lnSpc>
                <a:spcPct val="100000"/>
              </a:lnSpc>
              <a:spcBef>
                <a:spcPts val="0"/>
              </a:spcBef>
              <a:defRPr lang="en-GB" sz="1600"/>
            </a:lvl2pPr>
            <a:lvl3pPr>
              <a:lnSpc>
                <a:spcPct val="100000"/>
              </a:lnSpc>
              <a:spcBef>
                <a:spcPts val="0"/>
              </a:spcBef>
              <a:defRPr lang="en-GB" sz="1400"/>
            </a:lvl3pPr>
            <a:lvl4pPr>
              <a:lnSpc>
                <a:spcPct val="100000"/>
              </a:lnSpc>
              <a:spcBef>
                <a:spcPts val="0"/>
              </a:spcBef>
              <a:defRPr lang="en-GB" sz="1200"/>
            </a:lvl4pPr>
            <a:lvl5pPr>
              <a:lnSpc>
                <a:spcPct val="100000"/>
              </a:lnSpc>
              <a:spcBef>
                <a:spcPts val="0"/>
              </a:spcBef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160F9ED-11F2-C22D-919C-AD28524B13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7512" y="3452264"/>
            <a:ext cx="2907792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 b="0"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C5B491A-910D-96D7-7910-D672B631333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123102" y="3086504"/>
            <a:ext cx="7598664" cy="1197864"/>
          </a:xfrm>
        </p:spPr>
        <p:txBody>
          <a:bodyPr rtlCol="0" anchor="ctr"/>
          <a:lstStyle>
            <a:lvl1pPr marL="283464">
              <a:lnSpc>
                <a:spcPct val="100000"/>
              </a:lnSpc>
              <a:spcBef>
                <a:spcPts val="0"/>
              </a:spcBef>
              <a:defRPr lang="en-GB" sz="1800"/>
            </a:lvl1pPr>
            <a:lvl2pPr>
              <a:lnSpc>
                <a:spcPct val="100000"/>
              </a:lnSpc>
              <a:spcBef>
                <a:spcPts val="0"/>
              </a:spcBef>
              <a:defRPr lang="en-GB" sz="1600"/>
            </a:lvl2pPr>
            <a:lvl3pPr>
              <a:lnSpc>
                <a:spcPct val="100000"/>
              </a:lnSpc>
              <a:spcBef>
                <a:spcPts val="0"/>
              </a:spcBef>
              <a:defRPr lang="en-GB" sz="1400"/>
            </a:lvl3pPr>
            <a:lvl4pPr>
              <a:lnSpc>
                <a:spcPct val="100000"/>
              </a:lnSpc>
              <a:spcBef>
                <a:spcPts val="0"/>
              </a:spcBef>
              <a:defRPr lang="en-GB" sz="1200"/>
            </a:lvl4pPr>
            <a:lvl5pPr>
              <a:lnSpc>
                <a:spcPct val="100000"/>
              </a:lnSpc>
              <a:spcBef>
                <a:spcPts val="0"/>
              </a:spcBef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C7845D54-C197-EEDA-099F-45ED6EC803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7512" y="5288457"/>
            <a:ext cx="2907792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 b="0"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00C50B6-D96C-CEAF-4897-329D7DBC41E1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114800" y="4922697"/>
            <a:ext cx="7598664" cy="1197864"/>
          </a:xfrm>
        </p:spPr>
        <p:txBody>
          <a:bodyPr rtlCol="0" anchor="ctr"/>
          <a:lstStyle>
            <a:lvl1pPr marL="283464">
              <a:lnSpc>
                <a:spcPct val="100000"/>
              </a:lnSpc>
              <a:spcBef>
                <a:spcPts val="0"/>
              </a:spcBef>
              <a:defRPr lang="en-GB" sz="1800"/>
            </a:lvl1pPr>
            <a:lvl2pPr>
              <a:lnSpc>
                <a:spcPct val="100000"/>
              </a:lnSpc>
              <a:spcBef>
                <a:spcPts val="0"/>
              </a:spcBef>
              <a:defRPr lang="en-GB" sz="1600"/>
            </a:lvl2pPr>
            <a:lvl3pPr>
              <a:lnSpc>
                <a:spcPct val="100000"/>
              </a:lnSpc>
              <a:spcBef>
                <a:spcPts val="0"/>
              </a:spcBef>
              <a:defRPr lang="en-GB" sz="1400"/>
            </a:lvl3pPr>
            <a:lvl4pPr>
              <a:lnSpc>
                <a:spcPct val="100000"/>
              </a:lnSpc>
              <a:spcBef>
                <a:spcPts val="0"/>
              </a:spcBef>
              <a:defRPr lang="en-GB" sz="1200"/>
            </a:lvl4pPr>
            <a:lvl5pPr>
              <a:lnSpc>
                <a:spcPct val="100000"/>
              </a:lnSpc>
              <a:spcBef>
                <a:spcPts val="0"/>
              </a:spcBef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fld id="{84D792B7-0397-C047-AE12-1A03F7E3DC83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8A273E5-D639-4F22-9056-01A62C38E224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869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6F1646-E658-90F3-D203-86B50D2F5DEF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793165-641B-DB78-F1A5-573C6041DE9A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121FCC-C1AD-FD70-0727-3D611AEFAAD4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3890A2E-4E9B-29B4-124F-FBBCB462EB7C}"/>
              </a:ext>
            </a:extLst>
          </p:cNvPr>
          <p:cNvCxnSpPr>
            <a:cxnSpLocks/>
          </p:cNvCxnSpPr>
          <p:nvPr userDrawn="1"/>
        </p:nvCxnSpPr>
        <p:spPr>
          <a:xfrm>
            <a:off x="398366" y="2767098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256AAD6-732C-A795-FCB1-69CE94E3F1C4}"/>
              </a:ext>
            </a:extLst>
          </p:cNvPr>
          <p:cNvCxnSpPr>
            <a:cxnSpLocks/>
          </p:cNvCxnSpPr>
          <p:nvPr userDrawn="1"/>
        </p:nvCxnSpPr>
        <p:spPr>
          <a:xfrm>
            <a:off x="398366" y="4603773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2162417-AD43-4C6C-A3F2-EC7D979B702A}"/>
              </a:ext>
            </a:extLst>
          </p:cNvPr>
          <p:cNvCxnSpPr>
            <a:cxnSpLocks/>
          </p:cNvCxnSpPr>
          <p:nvPr userDrawn="1"/>
        </p:nvCxnSpPr>
        <p:spPr>
          <a:xfrm flipV="1">
            <a:off x="3864636" y="1031243"/>
            <a:ext cx="0" cy="540724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7348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5A4D4F6-5B85-FBD0-E507-B32E94BF2066}"/>
              </a:ext>
            </a:extLst>
          </p:cNvPr>
          <p:cNvSpPr/>
          <p:nvPr userDrawn="1"/>
        </p:nvSpPr>
        <p:spPr>
          <a:xfrm>
            <a:off x="3886830" y="1031243"/>
            <a:ext cx="7906804" cy="54062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7666C5-50ED-BD11-EBB3-5068C0F8FE27}"/>
              </a:ext>
            </a:extLst>
          </p:cNvPr>
          <p:cNvSpPr/>
          <p:nvPr userDrawn="1"/>
        </p:nvSpPr>
        <p:spPr>
          <a:xfrm>
            <a:off x="409046" y="1042071"/>
            <a:ext cx="3455590" cy="53954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2EAF0B87-8A17-7C9D-202E-F0AC8A920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64008"/>
            <a:ext cx="8165592" cy="969264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C766325D-8175-9B95-4BB6-87E3195AAD33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67512" y="2155720"/>
            <a:ext cx="2907792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 b="0"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F9AFE21-B015-59CC-B869-6CA584CD8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0" y="1283336"/>
            <a:ext cx="7598664" cy="2211112"/>
          </a:xfrm>
        </p:spPr>
        <p:txBody>
          <a:bodyPr rtlCol="0" anchor="ctr"/>
          <a:lstStyle>
            <a:lvl1pPr marL="283464">
              <a:lnSpc>
                <a:spcPct val="100000"/>
              </a:lnSpc>
              <a:spcBef>
                <a:spcPts val="0"/>
              </a:spcBef>
              <a:defRPr lang="en-GB" sz="1800"/>
            </a:lvl1pPr>
            <a:lvl2pPr>
              <a:lnSpc>
                <a:spcPct val="100000"/>
              </a:lnSpc>
              <a:spcBef>
                <a:spcPts val="0"/>
              </a:spcBef>
              <a:defRPr lang="en-GB" sz="1600"/>
            </a:lvl2pPr>
            <a:lvl3pPr>
              <a:lnSpc>
                <a:spcPct val="100000"/>
              </a:lnSpc>
              <a:spcBef>
                <a:spcPts val="0"/>
              </a:spcBef>
              <a:defRPr lang="en-GB" sz="1400"/>
            </a:lvl3pPr>
            <a:lvl4pPr>
              <a:lnSpc>
                <a:spcPct val="100000"/>
              </a:lnSpc>
              <a:spcBef>
                <a:spcPts val="0"/>
              </a:spcBef>
              <a:defRPr lang="en-GB" sz="1200"/>
            </a:lvl4pPr>
            <a:lvl5pPr>
              <a:lnSpc>
                <a:spcPct val="100000"/>
              </a:lnSpc>
              <a:spcBef>
                <a:spcPts val="0"/>
              </a:spcBef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81CCD754-FDAD-02A0-CC23-AE197F4DA1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7512" y="4856116"/>
            <a:ext cx="2907792" cy="466344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 b="0"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8DA3CBCD-145A-E531-00B6-F66E3BB91D36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114800" y="3983732"/>
            <a:ext cx="7598664" cy="2211112"/>
          </a:xfrm>
        </p:spPr>
        <p:txBody>
          <a:bodyPr rtlCol="0" anchor="ctr"/>
          <a:lstStyle>
            <a:lvl1pPr marL="283464">
              <a:lnSpc>
                <a:spcPct val="100000"/>
              </a:lnSpc>
              <a:spcBef>
                <a:spcPts val="0"/>
              </a:spcBef>
              <a:defRPr lang="en-GB" sz="1800"/>
            </a:lvl1pPr>
            <a:lvl2pPr>
              <a:lnSpc>
                <a:spcPct val="100000"/>
              </a:lnSpc>
              <a:spcBef>
                <a:spcPts val="0"/>
              </a:spcBef>
              <a:defRPr lang="en-GB" sz="1600"/>
            </a:lvl2pPr>
            <a:lvl3pPr>
              <a:lnSpc>
                <a:spcPct val="100000"/>
              </a:lnSpc>
              <a:spcBef>
                <a:spcPts val="0"/>
              </a:spcBef>
              <a:defRPr lang="en-GB" sz="1400"/>
            </a:lvl3pPr>
            <a:lvl4pPr>
              <a:lnSpc>
                <a:spcPct val="100000"/>
              </a:lnSpc>
              <a:spcBef>
                <a:spcPts val="0"/>
              </a:spcBef>
              <a:defRPr lang="en-GB" sz="1200"/>
            </a:lvl4pPr>
            <a:lvl5pPr>
              <a:lnSpc>
                <a:spcPct val="100000"/>
              </a:lnSpc>
              <a:spcBef>
                <a:spcPts val="0"/>
              </a:spcBef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C8C7A88B-B5E6-DF17-298C-3F1D6F2BB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fld id="{84D792B7-0397-C047-AE12-1A03F7E3DC83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6" name="Footer Placeholder 4">
            <a:extLst>
              <a:ext uri="{FF2B5EF4-FFF2-40B4-BE49-F238E27FC236}">
                <a16:creationId xmlns:a16="http://schemas.microsoft.com/office/drawing/2014/main" id="{F6BF98F2-CC55-EA67-AFEB-3B9BDA92B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25" name="Date Placeholder 3">
            <a:extLst>
              <a:ext uri="{FF2B5EF4-FFF2-40B4-BE49-F238E27FC236}">
                <a16:creationId xmlns:a16="http://schemas.microsoft.com/office/drawing/2014/main" id="{80D6DCDD-07F4-F7F0-12E1-CAF3B5CCCE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622471" y="6517634"/>
            <a:ext cx="950260" cy="27432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526EBCF-823D-784A-BF8D-A377758CEB81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869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D6E25F4-4D19-CCBB-9F09-7369C86AAD57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6A4D074-D2CA-D6E0-115B-1CEDA471F0F3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B039A31-257E-2036-4142-307DD91B05CC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39C06B9-E1A2-A881-C800-86FBB69963F9}"/>
              </a:ext>
            </a:extLst>
          </p:cNvPr>
          <p:cNvCxnSpPr>
            <a:cxnSpLocks/>
          </p:cNvCxnSpPr>
          <p:nvPr userDrawn="1"/>
        </p:nvCxnSpPr>
        <p:spPr>
          <a:xfrm>
            <a:off x="398366" y="3739090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DDBBDAB-1770-6117-02A2-DF798EAD6320}"/>
              </a:ext>
            </a:extLst>
          </p:cNvPr>
          <p:cNvCxnSpPr>
            <a:cxnSpLocks/>
          </p:cNvCxnSpPr>
          <p:nvPr userDrawn="1"/>
        </p:nvCxnSpPr>
        <p:spPr>
          <a:xfrm flipV="1">
            <a:off x="3864636" y="1031243"/>
            <a:ext cx="0" cy="540724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7851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3872" y="4389120"/>
            <a:ext cx="4709160" cy="1645920"/>
          </a:xfrm>
        </p:spPr>
        <p:txBody>
          <a:bodyPr rtlCol="0"/>
          <a:lstStyle>
            <a:lvl1pPr algn="ctr">
              <a:defRPr lang="en-GB" sz="72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D728F67-F092-A253-7F58-A329D8F43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1680" y="2130552"/>
            <a:ext cx="8165592" cy="1755648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en-GB" sz="1800">
                <a:solidFill>
                  <a:schemeClr val="accent1"/>
                </a:solidFill>
              </a:defRPr>
            </a:lvl1pPr>
            <a:lvl2pPr marL="566928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GB" sz="1600">
                <a:solidFill>
                  <a:schemeClr val="accent1"/>
                </a:solidFill>
              </a:defRPr>
            </a:lvl2pPr>
            <a:lvl3pPr marL="850392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GB" sz="1400">
                <a:solidFill>
                  <a:schemeClr val="accent1"/>
                </a:solidFill>
              </a:defRPr>
            </a:lvl3pPr>
            <a:lvl4pPr marL="1133856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GB" sz="1200">
                <a:solidFill>
                  <a:schemeClr val="accent1"/>
                </a:solidFill>
              </a:defRPr>
            </a:lvl4pPr>
            <a:lvl5pPr marL="1417320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E5CB43-9C58-7065-8F71-3D1335DCA2E8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7C51743-4A18-4275-9C86-2A02654EB16B}"/>
              </a:ext>
            </a:extLst>
          </p:cNvPr>
          <p:cNvSpPr/>
          <p:nvPr userDrawn="1"/>
        </p:nvSpPr>
        <p:spPr>
          <a:xfrm>
            <a:off x="1509823" y="1188365"/>
            <a:ext cx="9172353" cy="4481269"/>
          </a:xfrm>
          <a:prstGeom prst="rect">
            <a:avLst/>
          </a:prstGeom>
          <a:noFill/>
          <a:ln w="158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0105206-25D5-CAFF-D01A-6C366A0DDD06}"/>
              </a:ext>
            </a:extLst>
          </p:cNvPr>
          <p:cNvCxnSpPr>
            <a:cxnSpLocks/>
          </p:cNvCxnSpPr>
          <p:nvPr userDrawn="1"/>
        </p:nvCxnSpPr>
        <p:spPr>
          <a:xfrm>
            <a:off x="0" y="5208047"/>
            <a:ext cx="583775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568D0A6-8634-2DEB-AE13-929FDDFD954E}"/>
              </a:ext>
            </a:extLst>
          </p:cNvPr>
          <p:cNvCxnSpPr>
            <a:cxnSpLocks/>
          </p:cNvCxnSpPr>
          <p:nvPr userDrawn="1"/>
        </p:nvCxnSpPr>
        <p:spPr>
          <a:xfrm>
            <a:off x="10546079" y="5220132"/>
            <a:ext cx="1645921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7668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44" y="731520"/>
            <a:ext cx="5952744" cy="1645920"/>
          </a:xfrm>
        </p:spPr>
        <p:txBody>
          <a:bodyPr rtlCol="0"/>
          <a:lstStyle>
            <a:lvl1pPr algn="l">
              <a:defRPr lang="en-GB" sz="72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AA6941D-E239-2A54-E6C1-1574E59717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872540" cy="6858000"/>
          </a:xfrm>
          <a:ln w="15875">
            <a:solidFill>
              <a:schemeClr val="tx1"/>
            </a:solidFill>
          </a:ln>
        </p:spPr>
        <p:txBody>
          <a:bodyPr rtlCol="0" anchor="ctr"/>
          <a:lstStyle>
            <a:lvl1pPr marL="0" indent="0" algn="ctr">
              <a:buNone/>
              <a:defRPr lang="en-GB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4C3332-D605-38F6-7D05-D7B329747768}"/>
              </a:ext>
            </a:extLst>
          </p:cNvPr>
          <p:cNvCxnSpPr>
            <a:cxnSpLocks/>
          </p:cNvCxnSpPr>
          <p:nvPr userDrawn="1"/>
        </p:nvCxnSpPr>
        <p:spPr>
          <a:xfrm>
            <a:off x="4863079" y="4150757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7B2C081-8C69-001E-872F-68A1B1E48B94}"/>
              </a:ext>
            </a:extLst>
          </p:cNvPr>
          <p:cNvCxnSpPr>
            <a:cxnSpLocks/>
          </p:cNvCxnSpPr>
          <p:nvPr userDrawn="1"/>
        </p:nvCxnSpPr>
        <p:spPr>
          <a:xfrm>
            <a:off x="4872540" y="5515589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5613557-EA43-56E7-5DE1-8A9813B2D7EB}"/>
              </a:ext>
            </a:extLst>
          </p:cNvPr>
          <p:cNvCxnSpPr>
            <a:cxnSpLocks/>
          </p:cNvCxnSpPr>
          <p:nvPr userDrawn="1"/>
        </p:nvCxnSpPr>
        <p:spPr>
          <a:xfrm>
            <a:off x="4872540" y="2766534"/>
            <a:ext cx="7328921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A79F44-DB47-D961-5554-E6CEF0F31D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5545" y="3191256"/>
            <a:ext cx="5953506" cy="73152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lang="en-GB" sz="2400" baseline="0">
                <a:latin typeface="+mj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D8CB894C-EA47-EEFE-AB8C-A9B9B10EDF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94782" y="4498848"/>
            <a:ext cx="5953506" cy="73152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lang="en-GB" sz="2400" baseline="0">
                <a:latin typeface="+mj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B3C09B13-9367-B435-A76A-9DBB1332FC5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94782" y="5797296"/>
            <a:ext cx="5953506" cy="73152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lang="en-GB" sz="2400" baseline="0">
                <a:latin typeface="+mj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14101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F77913A3-071A-44D9-E59A-B9C86D99F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54864"/>
            <a:ext cx="8165592" cy="969264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A67C02-F658-3749-9924-99BDA9C11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fld id="{84D792B7-0397-C047-AE12-1A03F7E3DC83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120C0-232E-AD3B-138D-B65A7AD49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10ABD4-B26A-0940-A80F-399F8FCAD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94864F6-8550-2BFC-DC03-2BB296DF2E95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195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D95A92E-7815-7546-3201-42AEFA654F4C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FF23430-1681-F3A4-F071-7C338746014B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7B44D2F-F976-B752-100E-E994C9F0206A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943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AC1505-F26B-3039-38E3-3A7F7CC7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2C2A94-01A4-034C-9AE7-87CF123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5BEB7-6CEE-98EF-C00B-19BF6407E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fld id="{84D792B7-0397-C047-AE12-1A03F7E3DC83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4912249-F431-4F6C-4213-30FF47C81741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187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544" y="0"/>
            <a:ext cx="4370832" cy="2194560"/>
          </a:xfrm>
        </p:spPr>
        <p:txBody>
          <a:bodyPr rtlCol="0"/>
          <a:lstStyle>
            <a:lvl1pPr algn="l">
              <a:defRPr lang="en-GB" sz="72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4A61420-31F3-2DF5-A319-19A8896350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3810"/>
            <a:ext cx="4856184" cy="6850379"/>
          </a:xfrm>
          <a:ln w="15875">
            <a:solidFill>
              <a:schemeClr val="tx1"/>
            </a:solidFill>
          </a:ln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6185" y="2212849"/>
            <a:ext cx="7335814" cy="4645152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6354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32D5F1B-4B4F-5C42-0EFC-AE54D2C4EC2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accent2">
              <a:lumMod val="40000"/>
              <a:lumOff val="60000"/>
            </a:schemeClr>
          </a:solidFill>
        </p:spPr>
        <p:txBody>
          <a:bodyPr rtlCol="0"/>
          <a:lstStyle>
            <a:lvl1pPr marL="0" indent="0">
              <a:buNone/>
              <a:defRPr lang="en-GB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63A1AE-C2A2-3984-EE25-E51E8DD65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0" y="1188720"/>
            <a:ext cx="9171432" cy="4480560"/>
          </a:xfrm>
          <a:ln w="15875">
            <a:solidFill>
              <a:schemeClr val="accent1"/>
            </a:solidFill>
          </a:ln>
        </p:spPr>
        <p:txBody>
          <a:bodyPr lIns="365760" bIns="640080" rtlCol="0" anchor="ctr"/>
          <a:lstStyle>
            <a:lvl1pPr>
              <a:defRPr lang="en-GB" sz="72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A141F-6D41-3734-9073-FB0B24ECBB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5976" y="5102352"/>
            <a:ext cx="2889504" cy="365760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>
                <a:solidFill>
                  <a:schemeClr val="accent1"/>
                </a:solidFill>
              </a:defRPr>
            </a:lvl1pPr>
            <a:lvl2pPr marL="457200" indent="0">
              <a:buNone/>
              <a:defRPr lang="en-GB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GB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1374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ture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66CC86A-5147-8A3A-D69B-E3F6DBACAE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36301" y="928122"/>
            <a:ext cx="3251199" cy="5001754"/>
          </a:xfrm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1225296"/>
            <a:ext cx="4718304" cy="1645920"/>
          </a:xfrm>
        </p:spPr>
        <p:txBody>
          <a:bodyPr rtlCol="0"/>
          <a:lstStyle>
            <a:lvl1pPr>
              <a:defRPr lang="en-GB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2898648"/>
            <a:ext cx="4370832" cy="2029968"/>
          </a:xfr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lang="en-GB" sz="1800">
                <a:solidFill>
                  <a:schemeClr val="accent1"/>
                </a:solidFill>
              </a:defRPr>
            </a:lvl1pPr>
            <a:lvl2pPr marL="566928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GB" sz="1600">
                <a:solidFill>
                  <a:schemeClr val="accent1"/>
                </a:solidFill>
              </a:defRPr>
            </a:lvl2pPr>
            <a:lvl3pPr marL="850392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GB" sz="1400">
                <a:solidFill>
                  <a:schemeClr val="accent1"/>
                </a:solidFill>
              </a:defRPr>
            </a:lvl3pPr>
            <a:lvl4pPr marL="1133856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GB" sz="1200">
                <a:solidFill>
                  <a:schemeClr val="accent1"/>
                </a:solidFill>
              </a:defRPr>
            </a:lvl4pPr>
            <a:lvl5pPr marL="1417320" indent="-283464">
              <a:lnSpc>
                <a:spcPct val="100000"/>
              </a:lnSpc>
              <a:buFont typeface="Wingdings" panose="05000000000000000000" pitchFamily="2" charset="2"/>
              <a:buChar char="§"/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11CC225-384C-A7E8-AFBF-89D35684100D}"/>
              </a:ext>
            </a:extLst>
          </p:cNvPr>
          <p:cNvCxnSpPr>
            <a:cxnSpLocks/>
          </p:cNvCxnSpPr>
          <p:nvPr userDrawn="1"/>
        </p:nvCxnSpPr>
        <p:spPr>
          <a:xfrm>
            <a:off x="0" y="395159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59E07A8-FF17-EE00-CEAE-9071F30D748F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352F90E-8B45-B50A-6BB9-250D96DE376E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3915D5E-49E8-33A0-1B5E-9B7880A4BC6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E56D179-21F4-E208-F1F2-385E53DC3F00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395159"/>
            <a:ext cx="0" cy="6044326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45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54864"/>
            <a:ext cx="8165592" cy="969264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7552" y="1444752"/>
            <a:ext cx="10287000" cy="4562856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fld id="{84D792B7-0397-C047-AE12-1A03F7E3DC83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1B47E35-6C3A-C32C-9037-4D421B7FAE15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31955"/>
            <a:ext cx="113952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8DBFA4F-F38F-EF0F-7457-5210BB03F444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8DEE4A-F4AB-FB9A-FDD7-3AFBB5A2740B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C921DE1-D458-FC03-01B4-9ECBDF8B6F2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9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66344"/>
            <a:ext cx="3236976" cy="996696"/>
          </a:xfr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936" y="1618488"/>
            <a:ext cx="1819656" cy="466344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84448" y="1618488"/>
            <a:ext cx="1819656" cy="466344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483096" y="1618488"/>
            <a:ext cx="1819656" cy="466344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528048" y="1618488"/>
            <a:ext cx="1819656" cy="466344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630936" y="2414016"/>
            <a:ext cx="2167128" cy="310896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3584448" y="2414016"/>
            <a:ext cx="2167128" cy="310896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483096" y="2414016"/>
            <a:ext cx="2167128" cy="310896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28048" y="2414016"/>
            <a:ext cx="2167128" cy="310896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40664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685032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601968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546336" y="2852928"/>
            <a:ext cx="1892808" cy="2715768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accent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E26C148-CFEE-21C0-96F3-EBC299FD2285}"/>
              </a:ext>
            </a:extLst>
          </p:cNvPr>
          <p:cNvCxnSpPr>
            <a:cxnSpLocks/>
          </p:cNvCxnSpPr>
          <p:nvPr userDrawn="1"/>
        </p:nvCxnSpPr>
        <p:spPr>
          <a:xfrm>
            <a:off x="6585357" y="2355475"/>
            <a:ext cx="1925203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5BFA673-0676-EDA2-B7AA-6FA05B486C17}"/>
              </a:ext>
            </a:extLst>
          </p:cNvPr>
          <p:cNvCxnSpPr>
            <a:cxnSpLocks/>
          </p:cNvCxnSpPr>
          <p:nvPr userDrawn="1"/>
        </p:nvCxnSpPr>
        <p:spPr>
          <a:xfrm>
            <a:off x="9628632" y="2361693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5B0A4BB-506D-F90C-BF18-B86999FDC27A}"/>
              </a:ext>
            </a:extLst>
          </p:cNvPr>
          <p:cNvCxnSpPr>
            <a:cxnSpLocks/>
          </p:cNvCxnSpPr>
          <p:nvPr userDrawn="1"/>
        </p:nvCxnSpPr>
        <p:spPr>
          <a:xfrm>
            <a:off x="729735" y="2354726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4F1002-8ECA-FF8D-84D1-D74BB9C00127}"/>
              </a:ext>
            </a:extLst>
          </p:cNvPr>
          <p:cNvCxnSpPr>
            <a:cxnSpLocks/>
          </p:cNvCxnSpPr>
          <p:nvPr userDrawn="1"/>
        </p:nvCxnSpPr>
        <p:spPr>
          <a:xfrm>
            <a:off x="3672459" y="2349116"/>
            <a:ext cx="1929384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0493A2-A97C-AF3D-B912-358EF45F61BD}"/>
              </a:ext>
            </a:extLst>
          </p:cNvPr>
          <p:cNvCxnSpPr>
            <a:cxnSpLocks/>
          </p:cNvCxnSpPr>
          <p:nvPr userDrawn="1"/>
        </p:nvCxnSpPr>
        <p:spPr>
          <a:xfrm>
            <a:off x="3866404" y="929468"/>
            <a:ext cx="8325596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35BFB79-CBB3-07C6-9054-B6A67EB74CD0}"/>
              </a:ext>
            </a:extLst>
          </p:cNvPr>
          <p:cNvCxnSpPr>
            <a:cxnSpLocks/>
          </p:cNvCxnSpPr>
          <p:nvPr userDrawn="1"/>
        </p:nvCxnSpPr>
        <p:spPr>
          <a:xfrm>
            <a:off x="0" y="39708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2D070E1-5B92-2362-47F1-B8BCB4EFFA48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930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9112" y="192024"/>
            <a:ext cx="8165592" cy="722376"/>
          </a:xfrm>
        </p:spPr>
        <p:txBody>
          <a:bodyPr rtlCol="0"/>
          <a:lstStyle>
            <a:lvl1pPr algn="ctr"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7F13219-232C-C38C-7D86-D48FAC7D827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101852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CB1722C2-4C66-F8BA-B3DD-6199116EF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2124" y="2889504"/>
            <a:ext cx="1828800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8F906E4-47B1-BEE5-E30F-146C6869BF2D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1060704" y="315468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1" name="Picture Placeholder 31">
            <a:extLst>
              <a:ext uri="{FF2B5EF4-FFF2-40B4-BE49-F238E27FC236}">
                <a16:creationId xmlns:a16="http://schemas.microsoft.com/office/drawing/2014/main" id="{19E34216-9950-3FAF-F3B8-AB91DE92628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101852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3F46F42-C5D7-B0CE-E3C5-46117B70A93B}"/>
              </a:ext>
            </a:extLst>
          </p:cNvPr>
          <p:cNvSpPr>
            <a:spLocks noGrp="1"/>
          </p:cNvSpPr>
          <p:nvPr>
            <p:ph type="body" idx="35"/>
          </p:nvPr>
        </p:nvSpPr>
        <p:spPr>
          <a:xfrm>
            <a:off x="978408" y="5477256"/>
            <a:ext cx="1856232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F01F58CE-C433-DC58-1D16-405DC2D82D88}"/>
              </a:ext>
            </a:extLst>
          </p:cNvPr>
          <p:cNvSpPr>
            <a:spLocks noGrp="1"/>
          </p:cNvSpPr>
          <p:nvPr>
            <p:ph type="body" idx="31"/>
          </p:nvPr>
        </p:nvSpPr>
        <p:spPr>
          <a:xfrm>
            <a:off x="1060704" y="576072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3" name="Picture Placeholder 31">
            <a:extLst>
              <a:ext uri="{FF2B5EF4-FFF2-40B4-BE49-F238E27FC236}">
                <a16:creationId xmlns:a16="http://schemas.microsoft.com/office/drawing/2014/main" id="{F8C639A8-0897-2015-9829-94E98335DF2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962764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EEF857FA-9C5E-BED3-1ABB-A734EE39340B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853036" y="2889504"/>
            <a:ext cx="1828800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C6EFDC5-2080-3126-AB93-FB89817B2C28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3921616" y="315468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5" name="Picture Placeholder 31">
            <a:extLst>
              <a:ext uri="{FF2B5EF4-FFF2-40B4-BE49-F238E27FC236}">
                <a16:creationId xmlns:a16="http://schemas.microsoft.com/office/drawing/2014/main" id="{D8E671C2-9C83-AF2B-0C7A-D8CE142046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962764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1E0C8150-95EC-3B89-D427-0C4AD56ABB9E}"/>
              </a:ext>
            </a:extLst>
          </p:cNvPr>
          <p:cNvSpPr>
            <a:spLocks noGrp="1"/>
          </p:cNvSpPr>
          <p:nvPr>
            <p:ph type="body" idx="37"/>
          </p:nvPr>
        </p:nvSpPr>
        <p:spPr>
          <a:xfrm>
            <a:off x="3839320" y="5477256"/>
            <a:ext cx="1856232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8B6CA730-8E8F-2283-CFDB-358748B1ED30}"/>
              </a:ext>
            </a:extLst>
          </p:cNvPr>
          <p:cNvSpPr>
            <a:spLocks noGrp="1"/>
          </p:cNvSpPr>
          <p:nvPr>
            <p:ph type="body" idx="33"/>
          </p:nvPr>
        </p:nvSpPr>
        <p:spPr>
          <a:xfrm>
            <a:off x="3921616" y="576072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4" name="Picture Placeholder 31">
            <a:extLst>
              <a:ext uri="{FF2B5EF4-FFF2-40B4-BE49-F238E27FC236}">
                <a16:creationId xmlns:a16="http://schemas.microsoft.com/office/drawing/2014/main" id="{6CBA6ABC-D5D1-9758-59EA-8DE549CC612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41853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990F14B-1D1F-AA8D-BB23-FA8F7EEF666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732125" y="2889504"/>
            <a:ext cx="1828800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D6CD9CDA-E122-F6EB-30B5-26D7E17771AB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800705" y="315468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8" name="Picture Placeholder 31">
            <a:extLst>
              <a:ext uri="{FF2B5EF4-FFF2-40B4-BE49-F238E27FC236}">
                <a16:creationId xmlns:a16="http://schemas.microsoft.com/office/drawing/2014/main" id="{385AF281-7DED-566C-E62C-76BBF2A795A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841853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D1C2E707-78B6-51F1-8B2D-EA2147D58C21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718409" y="5477256"/>
            <a:ext cx="1856232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9E91D85A-CBAB-980E-5BD9-3BCF8CEAC7EA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800705" y="576072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40E68EB8-B0D8-E5D4-CE19-45219E4D703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9685057" y="1261872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D1D0610-E513-F5EA-0393-622F692CA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575329" y="2889504"/>
            <a:ext cx="1828800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3BF37293-4E33-5570-29ED-04EB525DD19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643909" y="315468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0" name="Picture Placeholder 31">
            <a:extLst>
              <a:ext uri="{FF2B5EF4-FFF2-40B4-BE49-F238E27FC236}">
                <a16:creationId xmlns:a16="http://schemas.microsoft.com/office/drawing/2014/main" id="{5993608C-B818-3AD4-B4D3-28D2DF627D0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685057" y="3877056"/>
            <a:ext cx="1609344" cy="1609344"/>
          </a:xfrm>
          <a:solidFill>
            <a:schemeClr val="tx2">
              <a:lumMod val="60000"/>
              <a:lumOff val="40000"/>
            </a:schemeClr>
          </a:solidFill>
          <a:ln w="15875">
            <a:solidFill>
              <a:schemeClr val="bg1"/>
            </a:solidFill>
          </a:ln>
        </p:spPr>
        <p:txBody>
          <a:bodyPr rtlCol="0" anchor="ctr"/>
          <a:lstStyle>
            <a:lvl1pPr marL="0" indent="0" algn="ctr">
              <a:buNone/>
              <a:defRPr lang="en-GB" sz="12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6" name="Text Placeholder 4">
            <a:extLst>
              <a:ext uri="{FF2B5EF4-FFF2-40B4-BE49-F238E27FC236}">
                <a16:creationId xmlns:a16="http://schemas.microsoft.com/office/drawing/2014/main" id="{0E307E95-A0E7-5F5C-DFF3-F33EF29FFC32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9561613" y="5477256"/>
            <a:ext cx="1856232" cy="310896"/>
          </a:xfrm>
        </p:spPr>
        <p:txBody>
          <a:bodyPr lIns="0" rIns="0"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93D6B271-D0F0-7CDA-BE9D-BD03B6C47BA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643909" y="5760720"/>
            <a:ext cx="1691640" cy="466344"/>
          </a:xfrm>
          <a:solidFill>
            <a:schemeClr val="accent2"/>
          </a:solidFill>
        </p:spPr>
        <p:txBody>
          <a:bodyPr lIns="0" rIns="0" rtlCol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200" b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fld id="{84D792B7-0397-C047-AE12-1A03F7E3DC83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B211C01-E0D3-34B5-C635-7ED6C7C89E9C}"/>
              </a:ext>
            </a:extLst>
          </p:cNvPr>
          <p:cNvCxnSpPr>
            <a:cxnSpLocks/>
          </p:cNvCxnSpPr>
          <p:nvPr userDrawn="1"/>
        </p:nvCxnSpPr>
        <p:spPr>
          <a:xfrm>
            <a:off x="0" y="330022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4CCE68-630E-A4CE-AF43-3FB81EADDF21}"/>
              </a:ext>
            </a:extLst>
          </p:cNvPr>
          <p:cNvCxnSpPr>
            <a:cxnSpLocks/>
          </p:cNvCxnSpPr>
          <p:nvPr userDrawn="1"/>
        </p:nvCxnSpPr>
        <p:spPr>
          <a:xfrm>
            <a:off x="398366" y="1042465"/>
            <a:ext cx="11395267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40AA902-F568-9A37-2C1B-1E3659DBE780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94CF9AA-8029-6D34-457C-9FC583E8DFD4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4CAFEB8-8359-AC67-8760-CFF0FC604D80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E393C7-F0CA-6CFE-7A57-82D059DF9D96}"/>
              </a:ext>
            </a:extLst>
          </p:cNvPr>
          <p:cNvCxnSpPr>
            <a:cxnSpLocks/>
          </p:cNvCxnSpPr>
          <p:nvPr userDrawn="1"/>
        </p:nvCxnSpPr>
        <p:spPr>
          <a:xfrm>
            <a:off x="0" y="5915157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2972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832" y="1005840"/>
            <a:ext cx="7187184" cy="4251960"/>
          </a:xfrm>
        </p:spPr>
        <p:txBody>
          <a:bodyPr rtlCol="0" anchor="b"/>
          <a:lstStyle>
            <a:lvl1pPr>
              <a:lnSpc>
                <a:spcPct val="100000"/>
              </a:lnSpc>
              <a:defRPr lang="en-GB" sz="54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BE3754CA-7CD5-66C6-9A94-42B6D2AEC1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1832" y="5312664"/>
            <a:ext cx="2889504" cy="365760"/>
          </a:xfrm>
          <a:solidFill>
            <a:schemeClr val="accent3"/>
          </a:solidFill>
        </p:spPr>
        <p:txBody>
          <a:bodyPr rtlCol="0">
            <a:noAutofit/>
          </a:bodyPr>
          <a:lstStyle>
            <a:lvl1pPr marL="0" indent="0" algn="l">
              <a:buNone/>
              <a:defRPr lang="en-GB" sz="180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Master subtitle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7150B01-E47B-1FE6-D289-46641618F6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7714" y="1028362"/>
            <a:ext cx="2451100" cy="4800597"/>
          </a:xfrm>
          <a:ln w="15875">
            <a:solidFill>
              <a:schemeClr val="tx1"/>
            </a:solidFill>
          </a:ln>
        </p:spPr>
        <p:txBody>
          <a:bodyPr rtlCol="0" anchor="ctr"/>
          <a:lstStyle>
            <a:lvl1pPr marL="0" indent="0" algn="ctr">
              <a:buNone/>
              <a:defRPr lang="en-GB" sz="18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tx1"/>
                </a:solidFill>
              </a:defRPr>
            </a:lvl1pPr>
          </a:lstStyle>
          <a:p>
            <a:pPr rtl="0"/>
            <a:fld id="{84D792B7-0397-C047-AE12-1A03F7E3DC83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lvl1pPr>
              <a:defRPr lang="en-GB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GB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2C5A325-67B4-EB21-61D9-11A62C1149D0}"/>
              </a:ext>
            </a:extLst>
          </p:cNvPr>
          <p:cNvCxnSpPr>
            <a:cxnSpLocks/>
          </p:cNvCxnSpPr>
          <p:nvPr userDrawn="1"/>
        </p:nvCxnSpPr>
        <p:spPr>
          <a:xfrm>
            <a:off x="0" y="395159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66DF71-8DDC-0AE8-6067-6C8BDF66AEE6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53E1C8-4CA4-75B1-C371-4A379986E7A8}"/>
              </a:ext>
            </a:extLst>
          </p:cNvPr>
          <p:cNvCxnSpPr>
            <a:cxnSpLocks/>
          </p:cNvCxnSpPr>
          <p:nvPr userDrawn="1"/>
        </p:nvCxnSpPr>
        <p:spPr>
          <a:xfrm flipV="1">
            <a:off x="398367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74A3361-4A2D-2ED2-946A-46EA9B3FCC96}"/>
              </a:ext>
            </a:extLst>
          </p:cNvPr>
          <p:cNvCxnSpPr>
            <a:cxnSpLocks/>
          </p:cNvCxnSpPr>
          <p:nvPr userDrawn="1"/>
        </p:nvCxnSpPr>
        <p:spPr>
          <a:xfrm flipV="1">
            <a:off x="11793633" y="0"/>
            <a:ext cx="0" cy="685800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9A1A3AD-F519-2787-F127-4698F8E5CA39}"/>
              </a:ext>
            </a:extLst>
          </p:cNvPr>
          <p:cNvCxnSpPr>
            <a:cxnSpLocks/>
          </p:cNvCxnSpPr>
          <p:nvPr userDrawn="1"/>
        </p:nvCxnSpPr>
        <p:spPr>
          <a:xfrm>
            <a:off x="0" y="5516519"/>
            <a:ext cx="914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65322AF-E7A0-773B-0886-72337FA4AC8E}"/>
              </a:ext>
            </a:extLst>
          </p:cNvPr>
          <p:cNvCxnSpPr>
            <a:cxnSpLocks/>
            <a:stCxn id="19" idx="3"/>
          </p:cNvCxnSpPr>
          <p:nvPr userDrawn="1"/>
        </p:nvCxnSpPr>
        <p:spPr>
          <a:xfrm>
            <a:off x="3831336" y="5495544"/>
            <a:ext cx="8360664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44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5CCC7076-FFA4-750E-431A-0BE2B1B6F2E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7796" y="1652080"/>
            <a:ext cx="4406901" cy="3124681"/>
          </a:xfrm>
          <a:ln w="15875">
            <a:solidFill>
              <a:schemeClr val="tx1"/>
            </a:solidFill>
          </a:ln>
        </p:spPr>
        <p:txBody>
          <a:bodyPr rtlCol="0" anchor="ctr"/>
          <a:lstStyle>
            <a:lvl1pPr marL="0" indent="0" algn="ctr">
              <a:buNone/>
              <a:defRPr lang="en-GB" sz="18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F410FA-6919-A95F-E465-F3650BC704A5}"/>
              </a:ext>
            </a:extLst>
          </p:cNvPr>
          <p:cNvCxnSpPr>
            <a:cxnSpLocks/>
          </p:cNvCxnSpPr>
          <p:nvPr userDrawn="1"/>
        </p:nvCxnSpPr>
        <p:spPr>
          <a:xfrm>
            <a:off x="0" y="1037308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56D016C-FD2C-0B4B-A727-8A7CAF4A9846}"/>
              </a:ext>
            </a:extLst>
          </p:cNvPr>
          <p:cNvCxnSpPr>
            <a:cxnSpLocks/>
          </p:cNvCxnSpPr>
          <p:nvPr userDrawn="1"/>
        </p:nvCxnSpPr>
        <p:spPr>
          <a:xfrm flipV="1">
            <a:off x="5476731" y="1037308"/>
            <a:ext cx="0" cy="540217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A79FE8F-AD7E-5CA6-4AC2-165DA0C9BEF5}"/>
              </a:ext>
            </a:extLst>
          </p:cNvPr>
          <p:cNvCxnSpPr>
            <a:cxnSpLocks/>
          </p:cNvCxnSpPr>
          <p:nvPr userDrawn="1"/>
        </p:nvCxnSpPr>
        <p:spPr>
          <a:xfrm flipV="1">
            <a:off x="8792556" y="1027906"/>
            <a:ext cx="0" cy="5411579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1AA6A48-79F7-A000-AA19-3EB390EBAFAF}"/>
              </a:ext>
            </a:extLst>
          </p:cNvPr>
          <p:cNvCxnSpPr>
            <a:cxnSpLocks/>
          </p:cNvCxnSpPr>
          <p:nvPr userDrawn="1"/>
        </p:nvCxnSpPr>
        <p:spPr>
          <a:xfrm>
            <a:off x="5476731" y="3833413"/>
            <a:ext cx="671526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D2FB9E0-941D-A849-6C69-C8A3BDD784D2}"/>
              </a:ext>
            </a:extLst>
          </p:cNvPr>
          <p:cNvCxnSpPr>
            <a:cxnSpLocks/>
          </p:cNvCxnSpPr>
          <p:nvPr userDrawn="1"/>
        </p:nvCxnSpPr>
        <p:spPr>
          <a:xfrm>
            <a:off x="0" y="6439485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5A0BD26-4C3C-C934-E3C5-C4ABD369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868" y="54864"/>
            <a:ext cx="11256264" cy="969264"/>
          </a:xfrm>
        </p:spPr>
        <p:txBody>
          <a:bodyPr rtlCol="0"/>
          <a:lstStyle>
            <a:lvl1pPr algn="ctr">
              <a:defRPr lang="en-GB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F374C-57DC-E207-D494-6986428A2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3483" y="1802860"/>
            <a:ext cx="2843784" cy="1827340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14D0E-ED92-E1A4-0E78-546375A0A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C5317-E14C-8E61-2C1E-0430778E8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ABA6-5EA3-1AE9-0825-523073F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rtlCol="0"/>
          <a:lstStyle>
            <a:defPPr>
              <a:defRPr lang="en-GB"/>
            </a:defPPr>
          </a:lstStyle>
          <a:p>
            <a:pPr rtl="0"/>
            <a:fld id="{84D792B7-0397-C047-AE12-1A03F7E3DC83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F9E7CC0C-0A82-6C16-C499-CE38E6A5E1A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634474" y="1802860"/>
            <a:ext cx="2843784" cy="1827340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57CEC54D-1FD6-3F78-8B9D-D145F9B1C3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34474" y="1279472"/>
            <a:ext cx="2843784" cy="46634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>
                <a:latin typeface="+mj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61EC6ED-86B0-89B9-F4F3-A17A7F150D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023483" y="1278001"/>
            <a:ext cx="2843784" cy="46634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>
                <a:latin typeface="+mj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3D51AA82-3529-805D-5461-E1C5DC523EBF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9023483" y="4599432"/>
            <a:ext cx="2843784" cy="1645950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2A58E13-B509-86DD-D9FA-FE6B76B706C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634474" y="4599432"/>
            <a:ext cx="2843784" cy="1645950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D3275BA4-1A29-81A8-890F-A2019D6AD1A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634474" y="4078224"/>
            <a:ext cx="2843784" cy="46634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>
                <a:latin typeface="+mj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97742C31-A952-F092-74D6-5D432DBE495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23483" y="4078224"/>
            <a:ext cx="2843784" cy="46634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>
                <a:latin typeface="+mj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1AF03A42-3FAC-6EF4-3C19-01EADE20F3D9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207008" y="5788152"/>
            <a:ext cx="3858768" cy="532461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2" name="Text Placeholder 30">
            <a:extLst>
              <a:ext uri="{FF2B5EF4-FFF2-40B4-BE49-F238E27FC236}">
                <a16:creationId xmlns:a16="http://schemas.microsoft.com/office/drawing/2014/main" id="{D4A2DF13-0ACD-F5E4-200D-EF0469F75D0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207008" y="5266944"/>
            <a:ext cx="3858768" cy="466344"/>
          </a:xfrm>
        </p:spPr>
        <p:txBody>
          <a:bodyPr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2400">
                <a:latin typeface="+mj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7B805FCC-6D7A-F1CC-3B04-A84A068DBB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695176" y="3310128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rtlCol="0" anchor="ctr"/>
          <a:lstStyle>
            <a:lvl1pPr marL="0" indent="0" algn="ctr">
              <a:buNone/>
              <a:defRPr lang="en-GB" sz="1600">
                <a:latin typeface="+mj-lt"/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  <p:sp>
        <p:nvSpPr>
          <p:cNvPr id="45" name="Text Placeholder 43">
            <a:extLst>
              <a:ext uri="{FF2B5EF4-FFF2-40B4-BE49-F238E27FC236}">
                <a16:creationId xmlns:a16="http://schemas.microsoft.com/office/drawing/2014/main" id="{FEE3F2FF-41FC-A05B-F6EB-A97A7D1B064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695176" y="5897880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rtlCol="0" anchor="ctr"/>
          <a:lstStyle>
            <a:lvl1pPr marL="0" indent="0" algn="ctr">
              <a:buNone/>
              <a:defRPr lang="en-GB" sz="1600">
                <a:latin typeface="+mj-lt"/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  <p:sp>
        <p:nvSpPr>
          <p:cNvPr id="46" name="Text Placeholder 43">
            <a:extLst>
              <a:ext uri="{FF2B5EF4-FFF2-40B4-BE49-F238E27FC236}">
                <a16:creationId xmlns:a16="http://schemas.microsoft.com/office/drawing/2014/main" id="{271E6249-39AB-A674-474B-129F0FC28F0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93608" y="3310128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rtlCol="0" anchor="ctr"/>
          <a:lstStyle>
            <a:lvl1pPr marL="0" indent="0" algn="ctr">
              <a:buNone/>
              <a:defRPr lang="en-GB" sz="1600">
                <a:latin typeface="+mj-lt"/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  <p:sp>
        <p:nvSpPr>
          <p:cNvPr id="47" name="Text Placeholder 43">
            <a:extLst>
              <a:ext uri="{FF2B5EF4-FFF2-40B4-BE49-F238E27FC236}">
                <a16:creationId xmlns:a16="http://schemas.microsoft.com/office/drawing/2014/main" id="{1743218C-8B3C-DC33-5CD2-D82FA77A522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293608" y="5897880"/>
            <a:ext cx="292608" cy="292608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rtlCol="0" anchor="ctr"/>
          <a:lstStyle>
            <a:lvl1pPr marL="0" indent="0" algn="ctr">
              <a:buNone/>
              <a:defRPr lang="en-GB" sz="1600">
                <a:latin typeface="+mj-lt"/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  <p:sp>
        <p:nvSpPr>
          <p:cNvPr id="48" name="Text Placeholder 43">
            <a:extLst>
              <a:ext uri="{FF2B5EF4-FFF2-40B4-BE49-F238E27FC236}">
                <a16:creationId xmlns:a16="http://schemas.microsoft.com/office/drawing/2014/main" id="{6018CAD3-E7B7-16B7-5631-0C3F7C38C53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48640" y="5330952"/>
            <a:ext cx="512064" cy="512064"/>
          </a:xfrm>
          <a:prstGeom prst="ellipse">
            <a:avLst/>
          </a:prstGeom>
          <a:ln w="15875">
            <a:solidFill>
              <a:schemeClr val="tx1"/>
            </a:solidFill>
          </a:ln>
        </p:spPr>
        <p:txBody>
          <a:bodyPr lIns="0" tIns="0" rIns="0" bIns="0" rtlCol="0" anchor="ctr"/>
          <a:lstStyle>
            <a:lvl1pPr marL="0" indent="0" algn="ctr">
              <a:buNone/>
              <a:defRPr lang="en-GB" sz="1600">
                <a:latin typeface="+mj-lt"/>
              </a:defRPr>
            </a:lvl1pPr>
          </a:lstStyle>
          <a:p>
            <a:pPr lvl="0" rtl="0"/>
            <a:r>
              <a:rPr lang="en-GB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654059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5AA5F-2C28-9886-0D00-5D18198ECE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2471" y="6517634"/>
            <a:ext cx="95026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922ECB-9F56-BDF6-8792-01F55B2EA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2B5B1-8D0B-68C6-B628-3FF8E5DCD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F9CC0-D93B-C416-BCCE-87441F99C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16640" y="6517634"/>
            <a:ext cx="950258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pPr rtl="0"/>
            <a:fld id="{84D792B7-0397-C047-AE12-1A03F7E3DC83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4253F60-8B31-6272-41B3-5C95D6A908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8250" y="6517634"/>
            <a:ext cx="257287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 spc="300" baseline="0">
                <a:solidFill>
                  <a:schemeClr val="tx1"/>
                </a:solidFill>
                <a:latin typeface="Gill Sans Nova Light" panose="020B0302020104020203" pitchFamily="34" charset="0"/>
              </a:defRPr>
            </a:lvl1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3202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1" r:id="rId3"/>
    <p:sldLayoutId id="2147483660" r:id="rId4"/>
    <p:sldLayoutId id="2147483670" r:id="rId5"/>
    <p:sldLayoutId id="2147483668" r:id="rId6"/>
    <p:sldLayoutId id="2147483669" r:id="rId7"/>
    <p:sldLayoutId id="2147483667" r:id="rId8"/>
    <p:sldLayoutId id="2147483666" r:id="rId9"/>
    <p:sldLayoutId id="2147483665" r:id="rId10"/>
    <p:sldLayoutId id="2147483653" r:id="rId11"/>
    <p:sldLayoutId id="2147483664" r:id="rId12"/>
    <p:sldLayoutId id="2147483671" r:id="rId13"/>
    <p:sldLayoutId id="2147483663" r:id="rId14"/>
    <p:sldLayoutId id="2147483662" r:id="rId15"/>
    <p:sldLayoutId id="2147483654" r:id="rId16"/>
    <p:sldLayoutId id="214748365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lang="en-GB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66928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lang="en-GB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50392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lang="en-GB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33856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83464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xhere.com/de/photo/1173862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www.progressive-charlestown.com/2019/07/bad-grades-on-environment-for-general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detroitchinatown.org/how-many-lines-of-code-in-windows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learnwisedaily.com/study-tips-for-high-school-student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D1867331-230D-9C0A-257F-D767A3E56A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Presented by Charlotte Weeks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29584B-32A8-F5FB-A575-11C020424A49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466344" y="3390237"/>
            <a:ext cx="11311128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4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Can students’ academic performance be accurately predicted based upon a student’s demographics, study habits, parental involvement and extracurricular activities.</a:t>
            </a:r>
            <a:endParaRPr kumimoji="0" lang="en-GB" altLang="en-US" sz="4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Placeholder 8" descr="A pen and notebook on a table&#10;&#10;AI-generated content may be incorrect.">
            <a:extLst>
              <a:ext uri="{FF2B5EF4-FFF2-40B4-BE49-F238E27FC236}">
                <a16:creationId xmlns:a16="http://schemas.microsoft.com/office/drawing/2014/main" id="{BF7734DB-E6DE-E150-D506-8CE7680B389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31844" b="318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79628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9025BC-7A1A-3FAF-3BC0-13AF568A2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6981" y="-44133"/>
            <a:ext cx="6227064" cy="164592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2600" dirty="0"/>
              <a:t>Motivation and background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52DFB8-B7A2-DE8A-3E38-FC3170612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0588" y="928122"/>
            <a:ext cx="5325979" cy="2998503"/>
          </a:xfrm>
        </p:spPr>
        <p:txBody>
          <a:bodyPr rtlCol="0"/>
          <a:lstStyle>
            <a:defPPr>
              <a:defRPr lang="en-GB"/>
            </a:defPPr>
          </a:lstStyle>
          <a:p>
            <a:r>
              <a:rPr lang="en-GB" dirty="0"/>
              <a:t>This topic was chosen because understanding how different factors can impact a student's academic performance can help to inform early-stage support and interventions.</a:t>
            </a:r>
          </a:p>
          <a:p>
            <a:r>
              <a:rPr lang="en-GB" dirty="0"/>
              <a:t>Previous studies have already found links between academic performance and </a:t>
            </a:r>
            <a:r>
              <a:rPr lang="en-GB" altLang="en-US" dirty="0">
                <a:solidFill>
                  <a:schemeClr val="bg1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demographics, study habits, parental involvement and extracurricular activities. With  a</a:t>
            </a:r>
            <a:r>
              <a:rPr lang="en-GB" dirty="0"/>
              <a:t>cademic performance prediction being a key research topic in educational data science. </a:t>
            </a:r>
          </a:p>
          <a:p>
            <a:pPr rtl="0"/>
            <a:endParaRPr lang="en-GB" dirty="0"/>
          </a:p>
        </p:txBody>
      </p:sp>
      <p:pic>
        <p:nvPicPr>
          <p:cNvPr id="8" name="Picture Placeholder 7" descr="Close-up of a document with numbers and numbers&#10;&#10;AI-generated content may be incorrect.">
            <a:extLst>
              <a:ext uri="{FF2B5EF4-FFF2-40B4-BE49-F238E27FC236}">
                <a16:creationId xmlns:a16="http://schemas.microsoft.com/office/drawing/2014/main" id="{465FCB79-999E-BB3F-24F3-6D522A31BC0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8328" r="28328"/>
          <a:stretch>
            <a:fillRect/>
          </a:stretch>
        </p:blipFill>
        <p:spPr/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id="{4D30ED44-132A-3E08-F8C0-37CB91F15BBA}"/>
              </a:ext>
            </a:extLst>
          </p:cNvPr>
          <p:cNvSpPr txBox="1">
            <a:spLocks/>
          </p:cNvSpPr>
          <p:nvPr/>
        </p:nvSpPr>
        <p:spPr>
          <a:xfrm>
            <a:off x="7011171" y="3350595"/>
            <a:ext cx="6227064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4000" kern="1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600" dirty="0"/>
              <a:t>Research questions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2D71B6A4-1C23-3628-59BF-0DAF0679F9D0}"/>
              </a:ext>
            </a:extLst>
          </p:cNvPr>
          <p:cNvSpPr txBox="1">
            <a:spLocks/>
          </p:cNvSpPr>
          <p:nvPr/>
        </p:nvSpPr>
        <p:spPr>
          <a:xfrm>
            <a:off x="6176981" y="4300171"/>
            <a:ext cx="5325979" cy="19722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GB"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66928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lang="en-GB"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850392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lang="en-GB"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33856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lang="en-GB"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417320" indent="-283464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lang="en-GB"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Can a student’s academic performance can be     predicted using data regarding the student’s demographics, study habits, parental involvement and extracurricular activities?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 Which modelling approach performs best for the data set in terms of predictive performance?</a:t>
            </a:r>
          </a:p>
        </p:txBody>
      </p:sp>
    </p:spTree>
    <p:extLst>
      <p:ext uri="{BB962C8B-B14F-4D97-AF65-F5344CB8AC3E}">
        <p14:creationId xmlns:p14="http://schemas.microsoft.com/office/powerpoint/2010/main" val="3168852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F3F36-81D0-6B02-A324-315BEB5BD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set overview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0D7C6DF-67AF-BE6B-4FA4-F74D71D7A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758" y="1147571"/>
            <a:ext cx="11082484" cy="5317397"/>
          </a:xfrm>
        </p:spPr>
        <p:txBody>
          <a:bodyPr/>
          <a:lstStyle/>
          <a:p>
            <a:pPr marL="0" indent="0">
              <a:buNone/>
            </a:pPr>
            <a:r>
              <a:rPr lang="en-GB" sz="2000" dirty="0"/>
              <a:t>The data set used is "📚 Students Performance Dataset 📚" by Rabie El Kharoua. This data was accessed through Kaggle and is licensed under CC-BY 4.0.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The data set contains the following variables:</a:t>
            </a:r>
          </a:p>
          <a:p>
            <a:pPr marL="0" indent="0">
              <a:buNone/>
            </a:pPr>
            <a:r>
              <a:rPr lang="en-GB" sz="2000" dirty="0"/>
              <a:t> - StudentID</a:t>
            </a:r>
          </a:p>
          <a:p>
            <a:pPr>
              <a:buFontTx/>
              <a:buChar char="-"/>
            </a:pPr>
            <a:r>
              <a:rPr lang="en-GB" sz="2000" dirty="0"/>
              <a:t>Demographic Details (Age, Gender, Ethnicity, ParentalEducation)</a:t>
            </a:r>
          </a:p>
          <a:p>
            <a:pPr>
              <a:buFontTx/>
              <a:buChar char="-"/>
            </a:pPr>
            <a:r>
              <a:rPr lang="en-GB" sz="2000" dirty="0"/>
              <a:t>Study Habits (StudyTimeWeekly, Absences, Tutoring)</a:t>
            </a:r>
          </a:p>
          <a:p>
            <a:pPr>
              <a:buFontTx/>
              <a:buChar char="-"/>
            </a:pPr>
            <a:r>
              <a:rPr lang="en-GB" sz="2000" dirty="0"/>
              <a:t>ParentalSupport</a:t>
            </a:r>
          </a:p>
          <a:p>
            <a:pPr>
              <a:buFontTx/>
              <a:buChar char="-"/>
            </a:pPr>
            <a:r>
              <a:rPr lang="en-GB" sz="2000" dirty="0"/>
              <a:t>Extracurricular activities (Extracurricular, Sports, Music and Volunteering)</a:t>
            </a:r>
          </a:p>
          <a:p>
            <a:pPr>
              <a:buFontTx/>
              <a:buChar char="-"/>
            </a:pPr>
            <a:r>
              <a:rPr lang="en-GB" sz="2000" dirty="0"/>
              <a:t>GPA</a:t>
            </a:r>
          </a:p>
          <a:p>
            <a:pPr>
              <a:buFontTx/>
              <a:buChar char="-"/>
            </a:pPr>
            <a:r>
              <a:rPr lang="en-GB" sz="2000" dirty="0"/>
              <a:t>GradeClass – The target variable.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The initial limitation identified for this data set is class imbalance, for both the response variable and the predictor variables.</a:t>
            </a:r>
          </a:p>
          <a:p>
            <a:pPr marL="0" indent="0">
              <a:buNone/>
            </a:pPr>
            <a:r>
              <a:rPr lang="en-GB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26229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7008789-8D5C-35C3-4116-40899E785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Methodology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89A8F527-A476-D33C-5292-F9F968A8DCB8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224035" y="4939689"/>
            <a:ext cx="5303752" cy="1435169"/>
          </a:xfrm>
        </p:spPr>
        <p:txBody>
          <a:bodyPr rtlCol="0"/>
          <a:lstStyle>
            <a:defPPr>
              <a:defRPr lang="en-GB"/>
            </a:defPPr>
          </a:lstStyle>
          <a:p>
            <a:pPr algn="ctr" rtl="0"/>
            <a:r>
              <a:rPr lang="en-GB" sz="2400" b="1" dirty="0"/>
              <a:t>What methodology do I intend to apply to the data to be able to answer my research questions.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4D4D02F-6C26-0504-EA3C-656C7E0E79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39973" y="1114108"/>
            <a:ext cx="2843784" cy="466344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Cleaning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87A81DEE-36A8-8E83-7586-77EF3AA4449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634474" y="1595156"/>
            <a:ext cx="2843784" cy="182734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 data cleaning will be conducted to prepare  the data for later stages.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166BCC44-E426-778C-0072-2404FC59685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1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2FFF066-0D5B-A2B5-4C1C-3456E8FD17C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39972" y="3916279"/>
            <a:ext cx="3046243" cy="466344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Classification Models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420E684B-901E-703B-0B33-8BAA174DCF44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5547606" y="4696166"/>
            <a:ext cx="3046242" cy="1678692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The following four models will be fitted:</a:t>
            </a:r>
          </a:p>
          <a:p>
            <a:pPr rtl="0"/>
            <a:r>
              <a:rPr lang="en-GB" dirty="0"/>
              <a:t>Logistic Regression</a:t>
            </a:r>
          </a:p>
          <a:p>
            <a:pPr rtl="0"/>
            <a:r>
              <a:rPr lang="en-GB" dirty="0"/>
              <a:t>Neural Network</a:t>
            </a:r>
          </a:p>
          <a:p>
            <a:pPr rtl="0"/>
            <a:r>
              <a:rPr lang="en-GB" dirty="0"/>
              <a:t>Support Vector Machine</a:t>
            </a:r>
          </a:p>
          <a:p>
            <a:pPr rtl="0"/>
            <a:r>
              <a:rPr lang="en-GB" dirty="0"/>
              <a:t>Random Forest</a:t>
            </a:r>
          </a:p>
          <a:p>
            <a:pPr rtl="0"/>
            <a:endParaRPr lang="en-GB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A18FB64-03FF-94A9-83EA-3239585DA9F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3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46A68C5-625F-D2FB-7C49-18EA59AE91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889685" y="1114108"/>
            <a:ext cx="3302315" cy="54095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Exploratory Data analysis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0957F64-81E7-85C4-C3BA-C0E473318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1723" y="1884998"/>
            <a:ext cx="2843784" cy="182734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After data cleaning an EDA will occur, this includes both univariate analysis and bivariate analysis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CE275E-DEC7-8BE6-16C8-BF6EC3D7170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2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294EB24C-54F5-4058-6336-82E3D10E43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800420" y="3896708"/>
            <a:ext cx="3187364" cy="54095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Comparison and conclusion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43D535A-42E0-89A0-974B-6D70A6F7BFB0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921723" y="4717342"/>
            <a:ext cx="3046242" cy="147314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The four models will be compared to each other and a conclusion for the research questions will be drawn.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EED55D36-A275-E604-BF57-9CF0376FA99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4</a:t>
            </a:r>
          </a:p>
        </p:txBody>
      </p:sp>
      <p:sp>
        <p:nvSpPr>
          <p:cNvPr id="56" name="Slide Number Placeholder 55">
            <a:extLst>
              <a:ext uri="{FF2B5EF4-FFF2-40B4-BE49-F238E27FC236}">
                <a16:creationId xmlns:a16="http://schemas.microsoft.com/office/drawing/2014/main" id="{E5AABDF8-B356-3937-740C-BF125AAAF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84D792B7-0397-C047-AE12-1A03F7E3DC83}" type="slidenum">
              <a:rPr lang="en-GB" smtClean="0"/>
              <a:t>4</a:t>
            </a:fld>
            <a:endParaRPr lang="en-GB" dirty="0"/>
          </a:p>
        </p:txBody>
      </p:sp>
      <p:sp>
        <p:nvSpPr>
          <p:cNvPr id="55" name="Footer Placeholder 54">
            <a:extLst>
              <a:ext uri="{FF2B5EF4-FFF2-40B4-BE49-F238E27FC236}">
                <a16:creationId xmlns:a16="http://schemas.microsoft.com/office/drawing/2014/main" id="{25B37B19-234A-D79D-1288-7D8EF3995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  <a:endParaRPr lang="en-GB" dirty="0"/>
          </a:p>
        </p:txBody>
      </p:sp>
      <p:sp>
        <p:nvSpPr>
          <p:cNvPr id="54" name="Date Placeholder 53">
            <a:extLst>
              <a:ext uri="{FF2B5EF4-FFF2-40B4-BE49-F238E27FC236}">
                <a16:creationId xmlns:a16="http://schemas.microsoft.com/office/drawing/2014/main" id="{8AA90FFA-CF1B-1CB0-D5A3-80259E0C3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  <a:endParaRPr lang="en-GB" dirty="0"/>
          </a:p>
        </p:txBody>
      </p:sp>
      <p:pic>
        <p:nvPicPr>
          <p:cNvPr id="8" name="Picture Placeholder 7" descr="A computer with colorful lines on the screen&#10;&#10;AI-generated content may be incorrect.">
            <a:extLst>
              <a:ext uri="{FF2B5EF4-FFF2-40B4-BE49-F238E27FC236}">
                <a16:creationId xmlns:a16="http://schemas.microsoft.com/office/drawing/2014/main" id="{D7402EC2-70AC-8DFA-14D6-E2BAE4F28CDB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958" r="295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99596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681E4-10A1-80A0-6D65-F7842C6AE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263" y="64008"/>
            <a:ext cx="11091468" cy="969264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3600" dirty="0"/>
              <a:t>Comparing the complex  models to standard classification alternatives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A8A8AB-0624-0198-0EB3-BF1230CBA72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14069" y="1612231"/>
            <a:ext cx="3214677" cy="588585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0A679-B51C-06EA-490E-779EDFB66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3102" y="1336371"/>
            <a:ext cx="7598664" cy="1197864"/>
          </a:xfrm>
        </p:spPr>
        <p:txBody>
          <a:bodyPr rtlCol="0"/>
          <a:lstStyle>
            <a:defPPr>
              <a:defRPr lang="en-GB"/>
            </a:defPPr>
          </a:lstStyle>
          <a:p>
            <a:r>
              <a:rPr lang="en-GB" dirty="0"/>
              <a:t>Unlike a logistic regression model, a neural network model is less interpretable. </a:t>
            </a:r>
          </a:p>
          <a:p>
            <a:r>
              <a:rPr lang="en-GB" dirty="0"/>
              <a:t>It has better capability for learning non-linear relationships.</a:t>
            </a:r>
          </a:p>
          <a:p>
            <a:r>
              <a:rPr lang="en-GB" dirty="0"/>
              <a:t>Offers greater flexibility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D70AA50-991E-F424-7DDE-F5D7D394A9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7512" y="3511464"/>
            <a:ext cx="2907792" cy="466344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Support Vector</a:t>
            </a:r>
          </a:p>
          <a:p>
            <a:pPr rtl="0"/>
            <a:r>
              <a:rPr lang="en-GB" dirty="0"/>
              <a:t>Machine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DCA6DD-B2B6-0FD4-3C8B-ADF78FCE56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Random Forest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C496C68-DFD2-D3E4-E8B1-DB4CF20C474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122738" y="3086100"/>
            <a:ext cx="7599362" cy="1198563"/>
          </a:xfrm>
        </p:spPr>
        <p:txBody>
          <a:bodyPr rtlCol="0"/>
          <a:lstStyle>
            <a:defPPr>
              <a:defRPr lang="en-GB"/>
            </a:defPPr>
          </a:lstStyle>
          <a:p>
            <a:r>
              <a:rPr lang="en-GB" dirty="0"/>
              <a:t>Able to model non-linear boundaries. </a:t>
            </a:r>
          </a:p>
          <a:p>
            <a:r>
              <a:rPr lang="en-GB" dirty="0"/>
              <a:t>Offers robustness and flexibility.</a:t>
            </a:r>
          </a:p>
          <a:p>
            <a:r>
              <a:rPr lang="en-GB" dirty="0"/>
              <a:t>Just like neural networks it lacks interpretability.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FE30187-9C3D-5896-77A5-875026B2B07A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114800" y="4922838"/>
            <a:ext cx="7599363" cy="1196975"/>
          </a:xfrm>
        </p:spPr>
        <p:txBody>
          <a:bodyPr rtlCol="0"/>
          <a:lstStyle>
            <a:defPPr>
              <a:defRPr lang="en-GB"/>
            </a:defPPr>
          </a:lstStyle>
          <a:p>
            <a:r>
              <a:rPr lang="en-GB" dirty="0"/>
              <a:t>Capable of capturing non-linear relationships and complex predictor relationships.</a:t>
            </a:r>
          </a:p>
          <a:p>
            <a:r>
              <a:rPr lang="en-GB" dirty="0"/>
              <a:t>Measures variable importance.</a:t>
            </a:r>
          </a:p>
          <a:p>
            <a:r>
              <a:rPr lang="en-GB" dirty="0"/>
              <a:t>While it does have higher interpretability </a:t>
            </a:r>
            <a:r>
              <a:rPr lang="en-GB"/>
              <a:t>than neural </a:t>
            </a:r>
            <a:r>
              <a:rPr lang="en-GB" dirty="0"/>
              <a:t>networks and support vector machines it does not other the same interpretability as logistic regression.</a:t>
            </a:r>
          </a:p>
        </p:txBody>
      </p:sp>
    </p:spTree>
    <p:extLst>
      <p:ext uri="{BB962C8B-B14F-4D97-AF65-F5344CB8AC3E}">
        <p14:creationId xmlns:p14="http://schemas.microsoft.com/office/powerpoint/2010/main" val="1774859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D8761-2537-7A8E-AAF5-0200BA274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THANK YOU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C6928F1-4E3C-0C3A-F853-910AF3D194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94782" y="4480561"/>
            <a:ext cx="5953506" cy="73152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Charlotte weeks</a:t>
            </a:r>
          </a:p>
        </p:txBody>
      </p:sp>
      <p:pic>
        <p:nvPicPr>
          <p:cNvPr id="18" name="Picture Placeholder 17" descr="A row of books on shelves with light bulbs from ceiling&#10;&#10;AI-generated content may be incorrect.">
            <a:extLst>
              <a:ext uri="{FF2B5EF4-FFF2-40B4-BE49-F238E27FC236}">
                <a16:creationId xmlns:a16="http://schemas.microsoft.com/office/drawing/2014/main" id="{F6BDEA53-DA58-A19B-63D5-8B79C6076C2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7186" r="171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25759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3">
      <a:dk1>
        <a:srgbClr val="000000"/>
      </a:dk1>
      <a:lt1>
        <a:srgbClr val="FFFFFF"/>
      </a:lt1>
      <a:dk2>
        <a:srgbClr val="59512B"/>
      </a:dk2>
      <a:lt2>
        <a:srgbClr val="E7E4E6"/>
      </a:lt2>
      <a:accent1>
        <a:srgbClr val="F8F4EC"/>
      </a:accent1>
      <a:accent2>
        <a:srgbClr val="474134"/>
      </a:accent2>
      <a:accent3>
        <a:srgbClr val="E5E0D8"/>
      </a:accent3>
      <a:accent4>
        <a:srgbClr val="B6A592"/>
      </a:accent4>
      <a:accent5>
        <a:srgbClr val="F4F0ED"/>
      </a:accent5>
      <a:accent6>
        <a:srgbClr val="CEC5A7"/>
      </a:accent6>
      <a:hlink>
        <a:srgbClr val="827D57"/>
      </a:hlink>
      <a:folHlink>
        <a:srgbClr val="867052"/>
      </a:folHlink>
    </a:clrScheme>
    <a:fontScheme name="Custom 31">
      <a:majorFont>
        <a:latin typeface="Felix Titl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493506_TF33492763_Win32" id="{7C49BD23-DE9F-4FCF-BD84-66EA865BB679}" vid="{AB9F51BC-10A4-48C5-8EC4-66CCCC7C81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C741A42-9646-4B63-A6BC-7DA2EE5F87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BB8FCA9-2C7D-45A4-87C8-02C272E9F4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9B373E-6FDE-4773-A0C6-CDA9846E30C9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elements/1.1/"/>
    <ds:schemaRef ds:uri="16c05727-aa75-4e4a-9b5f-8a80a1165891"/>
    <ds:schemaRef ds:uri="230e9df3-be65-4c73-a93b-d1236ebd677e"/>
    <ds:schemaRef ds:uri="http://purl.org/dc/dcmitype/"/>
    <ds:schemaRef ds:uri="http://schemas.microsoft.com/sharepoint/v3"/>
    <ds:schemaRef ds:uri="http://schemas.microsoft.com/office/infopath/2007/PartnerControls"/>
    <ds:schemaRef ds:uri="71af3243-3dd4-4a8d-8c0d-dd76da1f02a5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City design</Template>
  <TotalTime>80</TotalTime>
  <Words>450</Words>
  <Application>Microsoft Office PowerPoint</Application>
  <PresentationFormat>Widescreen</PresentationFormat>
  <Paragraphs>65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Aptos</vt:lpstr>
      <vt:lpstr>Arial</vt:lpstr>
      <vt:lpstr>Avenir Next LT Pro</vt:lpstr>
      <vt:lpstr>Calibri</vt:lpstr>
      <vt:lpstr>Felix Titling</vt:lpstr>
      <vt:lpstr>Gill Sans Nova Light</vt:lpstr>
      <vt:lpstr>Times New Roman</vt:lpstr>
      <vt:lpstr>Wingdings</vt:lpstr>
      <vt:lpstr>Office Theme</vt:lpstr>
      <vt:lpstr>Can students’ academic performance be accurately predicted based upon a student’s demographics, study habits, parental involvement and extracurricular activities.</vt:lpstr>
      <vt:lpstr>Motivation and background</vt:lpstr>
      <vt:lpstr>Data set overview</vt:lpstr>
      <vt:lpstr>Methodology</vt:lpstr>
      <vt:lpstr>Comparing the complex  models to standard classification alternatives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Charlotte Weeks</dc:creator>
  <cp:lastModifiedBy>Charlotte Weeks</cp:lastModifiedBy>
  <cp:revision>2</cp:revision>
  <cp:lastPrinted>2025-12-18T21:20:34Z</cp:lastPrinted>
  <dcterms:created xsi:type="dcterms:W3CDTF">2025-12-18T20:01:47Z</dcterms:created>
  <dcterms:modified xsi:type="dcterms:W3CDTF">2025-12-18T21:37:45Z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